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2388" y="-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e Böse" userId="157b0ed4c23f7f9c" providerId="LiveId" clId="{161EAEE7-FE55-447B-B9AE-E1DA220917B2}"/>
    <pc:docChg chg="delSld">
      <pc:chgData name="Heike Böse" userId="157b0ed4c23f7f9c" providerId="LiveId" clId="{161EAEE7-FE55-447B-B9AE-E1DA220917B2}" dt="2022-12-28T21:34:49.893" v="1" actId="47"/>
      <pc:docMkLst>
        <pc:docMk/>
      </pc:docMkLst>
      <pc:sldChg chg="del">
        <pc:chgData name="Heike Böse" userId="157b0ed4c23f7f9c" providerId="LiveId" clId="{161EAEE7-FE55-447B-B9AE-E1DA220917B2}" dt="2022-12-28T21:34:45.670" v="0" actId="47"/>
        <pc:sldMkLst>
          <pc:docMk/>
          <pc:sldMk cId="583705322" sldId="257"/>
        </pc:sldMkLst>
      </pc:sldChg>
      <pc:sldChg chg="del">
        <pc:chgData name="Heike Böse" userId="157b0ed4c23f7f9c" providerId="LiveId" clId="{161EAEE7-FE55-447B-B9AE-E1DA220917B2}" dt="2022-12-28T21:34:49.893" v="1" actId="47"/>
        <pc:sldMkLst>
          <pc:docMk/>
          <pc:sldMk cId="347686073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540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45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96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467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48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5958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55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545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828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32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11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0BEB-E8FA-4613-8335-B09615CFA2BD}" type="datetimeFigureOut">
              <a:rPr lang="de-DE" smtClean="0"/>
              <a:t>28.12.2022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78A60-53D3-48D2-A538-57C411F1E42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0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h.boese@golfclub-hessensued.d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3C69BFC-2954-43D4-9AFF-AC558A48B305}"/>
              </a:ext>
            </a:extLst>
          </p:cNvPr>
          <p:cNvSpPr txBox="1"/>
          <p:nvPr/>
        </p:nvSpPr>
        <p:spPr>
          <a:xfrm>
            <a:off x="297846" y="2384225"/>
            <a:ext cx="6252579" cy="695204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Verbindliche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Anmeldung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Hiermit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reserviere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ich /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reservieren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wir</a:t>
            </a:r>
            <a:endParaRPr lang="en-US" sz="3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   ______________________   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Heimatclub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_________________ HCP:_____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Name:    ______________________   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Heimatclub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_________________ HCP:_____</a:t>
            </a:r>
            <a:endParaRPr lang="en-US" sz="3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Name:    ______________________   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Heimatclub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_________________ HCP:_____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Name:    ______________________   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Heimatclub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_________________ HCP:_____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9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Telefonnummer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für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Rückfragen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: 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Bitte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ankreuzen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marL="909637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Doppelzimmer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Basic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zur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Einzelnutzung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909637" indent="-457200" defTabSz="9144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Doppelzimmer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Komfort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zur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Einzelnutzung</a:t>
            </a:r>
            <a:endParaRPr lang="en-US" sz="2900" dirty="0">
              <a:solidFill>
                <a:prstClr val="black"/>
              </a:solidFill>
              <a:latin typeface="Calibri" panose="020F0502020204030204"/>
            </a:endParaRPr>
          </a:p>
          <a:p>
            <a:pPr marL="909637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Doppelzimmer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Komfort</a:t>
            </a:r>
            <a:endParaRPr lang="en-US" sz="2900" dirty="0">
              <a:solidFill>
                <a:prstClr val="black"/>
              </a:solidFill>
              <a:latin typeface="Calibri" panose="020F0502020204030204"/>
            </a:endParaRPr>
          </a:p>
          <a:p>
            <a:pPr marL="909637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Doppelzimmer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Superior</a:t>
            </a:r>
          </a:p>
          <a:p>
            <a:pPr marL="909637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900" dirty="0" err="1">
                <a:solidFill>
                  <a:prstClr val="black"/>
                </a:solidFill>
                <a:latin typeface="Calibri" panose="020F0502020204030204"/>
              </a:rPr>
              <a:t>Doppelzimmer</a:t>
            </a: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Superior +</a:t>
            </a:r>
          </a:p>
          <a:p>
            <a:pPr marL="909637" marR="0" lvl="0" indent="-4572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Junior Suite</a:t>
            </a:r>
          </a:p>
          <a:p>
            <a:pPr marL="269875" marR="0" lvl="0" indent="-87313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prstClr val="black"/>
                </a:solidFill>
                <a:latin typeface="Calibri" panose="020F0502020204030204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    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Für den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Zeitraum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von __________ bis ___________ = _________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Tage</a:t>
            </a:r>
            <a:endParaRPr lang="en-US" sz="3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Eure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Anmeldung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sendet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ihr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bitte bis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zum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b="1" u="sng" dirty="0">
                <a:solidFill>
                  <a:prstClr val="black"/>
                </a:solidFill>
                <a:latin typeface="Calibri" panose="020F0502020204030204"/>
              </a:rPr>
              <a:t>31. </a:t>
            </a:r>
            <a:r>
              <a:rPr lang="en-US" sz="3500" b="1" u="sng" dirty="0" err="1">
                <a:solidFill>
                  <a:prstClr val="black"/>
                </a:solidFill>
                <a:latin typeface="Calibri" panose="020F0502020204030204"/>
              </a:rPr>
              <a:t>Januar</a:t>
            </a:r>
            <a:r>
              <a:rPr lang="en-US" sz="3500" b="1" u="sng" dirty="0">
                <a:solidFill>
                  <a:prstClr val="black"/>
                </a:solidFill>
                <a:latin typeface="Calibri" panose="020F0502020204030204"/>
              </a:rPr>
              <a:t> 2023  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an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Heike Böse 	</a:t>
            </a:r>
            <a:r>
              <a:rPr lang="en-US" sz="3500" dirty="0">
                <a:latin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h.boese@golfclub-hessensued.de</a:t>
            </a:r>
            <a:r>
              <a:rPr lang="en-US" sz="3500" dirty="0">
                <a:latin typeface="Calibri" panose="020F0502020204030204"/>
              </a:rPr>
              <a:t> </a:t>
            </a:r>
            <a:endParaRPr lang="en-US" sz="3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Für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weitere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Infos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oder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Fragen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stehen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Euch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Peter (0160 / 967 44 44 5 )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und Heike (0172 / 941 4669) gerne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zur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Verfügung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35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Wir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freuen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uns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auf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einen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tollen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Golfausflug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in das Platte </a:t>
            </a:r>
            <a:r>
              <a:rPr lang="en-US" sz="3500" dirty="0" err="1">
                <a:solidFill>
                  <a:prstClr val="black"/>
                </a:solidFill>
                <a:latin typeface="Calibri" panose="020F0502020204030204"/>
              </a:rPr>
              <a:t>Romantikhotel</a:t>
            </a: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500" dirty="0">
                <a:solidFill>
                  <a:prstClr val="black"/>
                </a:solidFill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D278874-8E1A-424A-9E0B-62A611F756BA}"/>
              </a:ext>
            </a:extLst>
          </p:cNvPr>
          <p:cNvSpPr txBox="1"/>
          <p:nvPr/>
        </p:nvSpPr>
        <p:spPr>
          <a:xfrm>
            <a:off x="421420" y="11656117"/>
            <a:ext cx="1686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Doppelzimmer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1ADB763-DEF9-4451-9E3B-8F2FD2B6F24E}"/>
              </a:ext>
            </a:extLst>
          </p:cNvPr>
          <p:cNvSpPr txBox="1"/>
          <p:nvPr/>
        </p:nvSpPr>
        <p:spPr>
          <a:xfrm>
            <a:off x="3237507" y="11717296"/>
            <a:ext cx="16863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Appartement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7EB6C79-076E-4674-BA91-C2F87B51D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00" y="9383756"/>
            <a:ext cx="1293392" cy="132720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61F2E65-47AA-4562-B1E4-D8DD084DC3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007" y="9336269"/>
            <a:ext cx="1352550" cy="12858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16BF897-2FA8-25E9-F23E-B93A469AEAD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7476"/>
          <a:stretch/>
        </p:blipFill>
        <p:spPr>
          <a:xfrm>
            <a:off x="0" y="-11237"/>
            <a:ext cx="6858000" cy="2277360"/>
          </a:xfrm>
          <a:prstGeom prst="rect">
            <a:avLst/>
          </a:prstGeo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ED61F811-EDB0-681F-719F-56A95EDBF6F1}"/>
              </a:ext>
            </a:extLst>
          </p:cNvPr>
          <p:cNvSpPr txBox="1"/>
          <p:nvPr/>
        </p:nvSpPr>
        <p:spPr>
          <a:xfrm>
            <a:off x="2565432" y="8463702"/>
            <a:ext cx="171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Heike und Peter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741723D9-6115-01A6-314E-E91F4FADF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7474" y="8838181"/>
            <a:ext cx="1903052" cy="31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4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145</Words>
  <Application>Microsoft Office PowerPoint</Application>
  <PresentationFormat>Breitbild</PresentationFormat>
  <Paragraphs>37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Courier New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heikchen.fdorf@gmail.com</dc:creator>
  <cp:lastModifiedBy>Heike Böse</cp:lastModifiedBy>
  <cp:revision>4</cp:revision>
  <dcterms:created xsi:type="dcterms:W3CDTF">2021-12-08T19:51:00Z</dcterms:created>
  <dcterms:modified xsi:type="dcterms:W3CDTF">2022-12-28T21:34:54Z</dcterms:modified>
</cp:coreProperties>
</file>